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80" d="100"/>
          <a:sy n="80" d="100"/>
        </p:scale>
        <p:origin x="2126" y="-20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BB3AB00F-974B-4E59-8150-5121E798D048}" type="datetimeFigureOut">
              <a:rPr lang="de-DE" smtClean="0"/>
              <a:t>27.04.26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818E967-806A-472C-BB82-62EBF0C9C01F}" type="slidenum">
              <a:rPr lang="de-DE" smtClean="0"/>
              <a:t>‹Nr.›</a:t>
            </a:fld>
            <a:endParaRPr lang="de-DE"/>
          </a:p>
        </p:txBody>
      </p:sp>
    </p:spTree>
    <p:extLst>
      <p:ext uri="{BB962C8B-B14F-4D97-AF65-F5344CB8AC3E}">
        <p14:creationId xmlns:p14="http://schemas.microsoft.com/office/powerpoint/2010/main" val="391367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B3AB00F-974B-4E59-8150-5121E798D048}" type="datetimeFigureOut">
              <a:rPr lang="de-DE" smtClean="0"/>
              <a:t>27.04.26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818E967-806A-472C-BB82-62EBF0C9C01F}" type="slidenum">
              <a:rPr lang="de-DE" smtClean="0"/>
              <a:t>‹Nr.›</a:t>
            </a:fld>
            <a:endParaRPr lang="de-DE"/>
          </a:p>
        </p:txBody>
      </p:sp>
    </p:spTree>
    <p:extLst>
      <p:ext uri="{BB962C8B-B14F-4D97-AF65-F5344CB8AC3E}">
        <p14:creationId xmlns:p14="http://schemas.microsoft.com/office/powerpoint/2010/main" val="111830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B3AB00F-974B-4E59-8150-5121E798D048}" type="datetimeFigureOut">
              <a:rPr lang="de-DE" smtClean="0"/>
              <a:t>27.04.26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818E967-806A-472C-BB82-62EBF0C9C01F}" type="slidenum">
              <a:rPr lang="de-DE" smtClean="0"/>
              <a:t>‹Nr.›</a:t>
            </a:fld>
            <a:endParaRPr lang="de-DE"/>
          </a:p>
        </p:txBody>
      </p:sp>
    </p:spTree>
    <p:extLst>
      <p:ext uri="{BB962C8B-B14F-4D97-AF65-F5344CB8AC3E}">
        <p14:creationId xmlns:p14="http://schemas.microsoft.com/office/powerpoint/2010/main" val="2640251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B3AB00F-974B-4E59-8150-5121E798D048}" type="datetimeFigureOut">
              <a:rPr lang="de-DE" smtClean="0"/>
              <a:t>27.04.26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818E967-806A-472C-BB82-62EBF0C9C01F}" type="slidenum">
              <a:rPr lang="de-DE" smtClean="0"/>
              <a:t>‹Nr.›</a:t>
            </a:fld>
            <a:endParaRPr lang="de-DE"/>
          </a:p>
        </p:txBody>
      </p:sp>
    </p:spTree>
    <p:extLst>
      <p:ext uri="{BB962C8B-B14F-4D97-AF65-F5344CB8AC3E}">
        <p14:creationId xmlns:p14="http://schemas.microsoft.com/office/powerpoint/2010/main" val="473541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B3AB00F-974B-4E59-8150-5121E798D048}" type="datetimeFigureOut">
              <a:rPr lang="de-DE" smtClean="0"/>
              <a:t>27.04.26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818E967-806A-472C-BB82-62EBF0C9C01F}" type="slidenum">
              <a:rPr lang="de-DE" smtClean="0"/>
              <a:t>‹Nr.›</a:t>
            </a:fld>
            <a:endParaRPr lang="de-DE"/>
          </a:p>
        </p:txBody>
      </p:sp>
    </p:spTree>
    <p:extLst>
      <p:ext uri="{BB962C8B-B14F-4D97-AF65-F5344CB8AC3E}">
        <p14:creationId xmlns:p14="http://schemas.microsoft.com/office/powerpoint/2010/main" val="412559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B3AB00F-974B-4E59-8150-5121E798D048}" type="datetimeFigureOut">
              <a:rPr lang="de-DE" smtClean="0"/>
              <a:t>27.04.26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818E967-806A-472C-BB82-62EBF0C9C01F}" type="slidenum">
              <a:rPr lang="de-DE" smtClean="0"/>
              <a:t>‹Nr.›</a:t>
            </a:fld>
            <a:endParaRPr lang="de-DE"/>
          </a:p>
        </p:txBody>
      </p:sp>
    </p:spTree>
    <p:extLst>
      <p:ext uri="{BB962C8B-B14F-4D97-AF65-F5344CB8AC3E}">
        <p14:creationId xmlns:p14="http://schemas.microsoft.com/office/powerpoint/2010/main" val="2914622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B3AB00F-974B-4E59-8150-5121E798D048}" type="datetimeFigureOut">
              <a:rPr lang="de-DE" smtClean="0"/>
              <a:t>27.04.26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818E967-806A-472C-BB82-62EBF0C9C01F}" type="slidenum">
              <a:rPr lang="de-DE" smtClean="0"/>
              <a:t>‹Nr.›</a:t>
            </a:fld>
            <a:endParaRPr lang="de-DE"/>
          </a:p>
        </p:txBody>
      </p:sp>
    </p:spTree>
    <p:extLst>
      <p:ext uri="{BB962C8B-B14F-4D97-AF65-F5344CB8AC3E}">
        <p14:creationId xmlns:p14="http://schemas.microsoft.com/office/powerpoint/2010/main" val="1715731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BB3AB00F-974B-4E59-8150-5121E798D048}" type="datetimeFigureOut">
              <a:rPr lang="de-DE" smtClean="0"/>
              <a:t>27.04.26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818E967-806A-472C-BB82-62EBF0C9C01F}" type="slidenum">
              <a:rPr lang="de-DE" smtClean="0"/>
              <a:t>‹Nr.›</a:t>
            </a:fld>
            <a:endParaRPr lang="de-DE"/>
          </a:p>
        </p:txBody>
      </p:sp>
    </p:spTree>
    <p:extLst>
      <p:ext uri="{BB962C8B-B14F-4D97-AF65-F5344CB8AC3E}">
        <p14:creationId xmlns:p14="http://schemas.microsoft.com/office/powerpoint/2010/main" val="138347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AB00F-974B-4E59-8150-5121E798D048}" type="datetimeFigureOut">
              <a:rPr lang="de-DE" smtClean="0"/>
              <a:t>27.04.26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818E967-806A-472C-BB82-62EBF0C9C01F}" type="slidenum">
              <a:rPr lang="de-DE" smtClean="0"/>
              <a:t>‹Nr.›</a:t>
            </a:fld>
            <a:endParaRPr lang="de-DE"/>
          </a:p>
        </p:txBody>
      </p:sp>
    </p:spTree>
    <p:extLst>
      <p:ext uri="{BB962C8B-B14F-4D97-AF65-F5344CB8AC3E}">
        <p14:creationId xmlns:p14="http://schemas.microsoft.com/office/powerpoint/2010/main" val="3304264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BB3AB00F-974B-4E59-8150-5121E798D048}" type="datetimeFigureOut">
              <a:rPr lang="de-DE" smtClean="0"/>
              <a:t>27.04.26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818E967-806A-472C-BB82-62EBF0C9C01F}" type="slidenum">
              <a:rPr lang="de-DE" smtClean="0"/>
              <a:t>‹Nr.›</a:t>
            </a:fld>
            <a:endParaRPr lang="de-DE"/>
          </a:p>
        </p:txBody>
      </p:sp>
    </p:spTree>
    <p:extLst>
      <p:ext uri="{BB962C8B-B14F-4D97-AF65-F5344CB8AC3E}">
        <p14:creationId xmlns:p14="http://schemas.microsoft.com/office/powerpoint/2010/main" val="4130885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BB3AB00F-974B-4E59-8150-5121E798D048}" type="datetimeFigureOut">
              <a:rPr lang="de-DE" smtClean="0"/>
              <a:t>27.04.26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818E967-806A-472C-BB82-62EBF0C9C01F}" type="slidenum">
              <a:rPr lang="de-DE" smtClean="0"/>
              <a:t>‹Nr.›</a:t>
            </a:fld>
            <a:endParaRPr lang="de-DE"/>
          </a:p>
        </p:txBody>
      </p:sp>
    </p:spTree>
    <p:extLst>
      <p:ext uri="{BB962C8B-B14F-4D97-AF65-F5344CB8AC3E}">
        <p14:creationId xmlns:p14="http://schemas.microsoft.com/office/powerpoint/2010/main" val="2421994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BB3AB00F-974B-4E59-8150-5121E798D048}" type="datetimeFigureOut">
              <a:rPr lang="de-DE" smtClean="0"/>
              <a:t>27.04.26</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4818E967-806A-472C-BB82-62EBF0C9C01F}" type="slidenum">
              <a:rPr lang="de-DE" smtClean="0"/>
              <a:t>‹Nr.›</a:t>
            </a:fld>
            <a:endParaRPr lang="de-DE"/>
          </a:p>
        </p:txBody>
      </p:sp>
    </p:spTree>
    <p:extLst>
      <p:ext uri="{BB962C8B-B14F-4D97-AF65-F5344CB8AC3E}">
        <p14:creationId xmlns:p14="http://schemas.microsoft.com/office/powerpoint/2010/main" val="1775174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8DCBFFF-9D6B-06A4-2890-ACF6B516310A}"/>
              </a:ext>
            </a:extLst>
          </p:cNvPr>
          <p:cNvPicPr>
            <a:picLocks noChangeAspect="1"/>
          </p:cNvPicPr>
          <p:nvPr/>
        </p:nvPicPr>
        <p:blipFill>
          <a:blip r:embed="rId2"/>
          <a:srcRect/>
          <a:stretch/>
        </p:blipFill>
        <p:spPr>
          <a:xfrm>
            <a:off x="5039520" y="0"/>
            <a:ext cx="1631669" cy="1087779"/>
          </a:xfrm>
          <a:prstGeom prst="rect">
            <a:avLst/>
          </a:prstGeom>
        </p:spPr>
      </p:pic>
      <p:sp>
        <p:nvSpPr>
          <p:cNvPr id="6" name="Textfeld 5">
            <a:extLst>
              <a:ext uri="{FF2B5EF4-FFF2-40B4-BE49-F238E27FC236}">
                <a16:creationId xmlns:a16="http://schemas.microsoft.com/office/drawing/2014/main" id="{50A27A29-07AA-1318-2684-5BDEC079335D}"/>
              </a:ext>
            </a:extLst>
          </p:cNvPr>
          <p:cNvSpPr txBox="1"/>
          <p:nvPr/>
        </p:nvSpPr>
        <p:spPr>
          <a:xfrm>
            <a:off x="250372" y="68986"/>
            <a:ext cx="3657601" cy="369332"/>
          </a:xfrm>
          <a:prstGeom prst="rect">
            <a:avLst/>
          </a:prstGeom>
          <a:noFill/>
          <a:ln>
            <a:solidFill>
              <a:schemeClr val="tx2">
                <a:lumMod val="90000"/>
                <a:lumOff val="10000"/>
              </a:schemeClr>
            </a:solidFill>
          </a:ln>
        </p:spPr>
        <p:txBody>
          <a:bodyPr wrap="square" rtlCol="0">
            <a:spAutoFit/>
          </a:bodyPr>
          <a:lstStyle/>
          <a:p>
            <a:pPr algn="ctr"/>
            <a:r>
              <a:rPr lang="de-DE" dirty="0"/>
              <a:t>Unverbindlicher Kennenlernbogen</a:t>
            </a:r>
          </a:p>
        </p:txBody>
      </p:sp>
      <p:sp>
        <p:nvSpPr>
          <p:cNvPr id="7" name="Textfeld 6">
            <a:extLst>
              <a:ext uri="{FF2B5EF4-FFF2-40B4-BE49-F238E27FC236}">
                <a16:creationId xmlns:a16="http://schemas.microsoft.com/office/drawing/2014/main" id="{83B4C648-AEED-17F5-B175-010CA65B76E8}"/>
              </a:ext>
            </a:extLst>
          </p:cNvPr>
          <p:cNvSpPr txBox="1"/>
          <p:nvPr/>
        </p:nvSpPr>
        <p:spPr>
          <a:xfrm>
            <a:off x="244929" y="623751"/>
            <a:ext cx="6368142" cy="10087377"/>
          </a:xfrm>
          <a:prstGeom prst="rect">
            <a:avLst/>
          </a:prstGeom>
          <a:noFill/>
        </p:spPr>
        <p:txBody>
          <a:bodyPr wrap="square" rtlCol="0">
            <a:spAutoFit/>
          </a:bodyPr>
          <a:lstStyle/>
          <a:p>
            <a:r>
              <a:rPr lang="de-DE" sz="1000" b="1" dirty="0">
                <a:latin typeface="Arial" panose="020B0604020202020204" pitchFamily="34" charset="0"/>
                <a:cs typeface="Arial" panose="020B0604020202020204" pitchFamily="34" charset="0"/>
              </a:rPr>
              <a:t>Angaben zum Kind:</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Name: __________________________________________________________________________________</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Adresse: ________________________________________________________________________________</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Geburtsdatum:________________  Geschlecht: _______________  Nationalität: _______________________</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Geschwister (Alter): __________________________________  Familiensprache: ______________________</a:t>
            </a:r>
          </a:p>
          <a:p>
            <a:r>
              <a:rPr lang="de-DE" sz="1000" dirty="0">
                <a:latin typeface="Arial" panose="020B0604020202020204" pitchFamily="34" charset="0"/>
                <a:cs typeface="Arial" panose="020B0604020202020204" pitchFamily="34" charset="0"/>
              </a:rPr>
              <a:t> </a:t>
            </a:r>
          </a:p>
          <a:p>
            <a:endParaRPr lang="de-DE" sz="1000" dirty="0">
              <a:latin typeface="Arial" panose="020B0604020202020204" pitchFamily="34" charset="0"/>
              <a:cs typeface="Arial" panose="020B0604020202020204" pitchFamily="34" charset="0"/>
            </a:endParaRPr>
          </a:p>
          <a:p>
            <a:r>
              <a:rPr lang="de-DE" sz="1000" b="1" dirty="0">
                <a:latin typeface="Arial" panose="020B0604020202020204" pitchFamily="34" charset="0"/>
                <a:cs typeface="Arial" panose="020B0604020202020204" pitchFamily="34" charset="0"/>
              </a:rPr>
              <a:t>Angaben zur Familie:</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Name Mutter: _____________________________  Name Vater: ____________________________________</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Geburtsdatum Mutter: ____________________       Geburtsdatum Vater: _____________________________</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Sorgerecht:                                     Beide                          Mutter                              Vater</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Handy/Email Mutter: _______________________________________________________________________</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Beruf / Arbeitgeber Mutter: __________________________________________________________________</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Beruf / Arbeitgeber Vater : ___________________________________________________________________</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Arbeitszeiten Mutter/ Vater: __________________________________________________________________</a:t>
            </a:r>
          </a:p>
          <a:p>
            <a:endParaRPr lang="de-DE" sz="1000" dirty="0">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Gewünschte Betreuungszeiten: ______________________________________________________________</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Wunschtermin Betreuung: ___________________________________________________________________</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Ist eine Ersatzbetreuung bei Ausfall der Tagesmutter (durch Krankheit/Urlaub) gegeben?</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________________________________________________________________________________________</a:t>
            </a:r>
          </a:p>
          <a:p>
            <a:endParaRPr lang="de-DE" sz="1000" dirty="0">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Gab es bereits andere Betreuungsformen? Wenn ja, welche? (z. B. Spielkreis, Krabbelgruppe, Krippe) </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________________________________________________________________________________________</a:t>
            </a:r>
          </a:p>
          <a:p>
            <a:endParaRPr lang="de-DE" sz="1000" dirty="0">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Gibt es Besonderheiten in der Ernährung? (z. B. eine Nahrungsunverträglichkeit)</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________________________________________________________________________________________</a:t>
            </a:r>
          </a:p>
          <a:p>
            <a:endParaRPr lang="de-DE" sz="1000" dirty="0">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Gibt es noch weitere Informationen, welche für die Betreuung des Kindes relevant sind? (z. B. wichtige Ereignisse im Leben des Kindes, Ängste, bisherige Krankheiten, chronische Erkrankungen, Fieberkrämpfe, Medikamente, Aktivitäten außerhalb der Kindertagespflegestelle)</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________________________________________________________________________________________</a:t>
            </a:r>
          </a:p>
          <a:p>
            <a:endParaRPr lang="de-DE" sz="1000" dirty="0">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endParaRP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Wie sind Sie auf uns aufmerksam geworden?</a:t>
            </a:r>
          </a:p>
          <a:p>
            <a:endParaRPr lang="de-DE" sz="1000" dirty="0">
              <a:latin typeface="Arial" panose="020B0604020202020204" pitchFamily="34" charset="0"/>
              <a:cs typeface="Arial" panose="020B0604020202020204" pitchFamily="34" charset="0"/>
            </a:endParaRPr>
          </a:p>
          <a:p>
            <a:r>
              <a:rPr lang="de-DE" sz="1000" dirty="0">
                <a:latin typeface="Arial" panose="020B0604020202020204" pitchFamily="34" charset="0"/>
                <a:cs typeface="Arial" panose="020B0604020202020204" pitchFamily="34" charset="0"/>
              </a:rPr>
              <a:t>________________________________________________________________________________________</a:t>
            </a:r>
          </a:p>
          <a:p>
            <a:endParaRPr lang="de-DE" sz="1050" dirty="0">
              <a:latin typeface="Arial" panose="020B0604020202020204" pitchFamily="34" charset="0"/>
              <a:cs typeface="Arial" panose="020B0604020202020204" pitchFamily="34" charset="0"/>
            </a:endParaRPr>
          </a:p>
          <a:p>
            <a:endParaRPr lang="de-DE" sz="1050" dirty="0">
              <a:latin typeface="Arial" panose="020B0604020202020204" pitchFamily="34" charset="0"/>
              <a:cs typeface="Arial" panose="020B0604020202020204" pitchFamily="34" charset="0"/>
            </a:endParaRPr>
          </a:p>
          <a:p>
            <a:endParaRPr lang="de-DE" sz="1050" dirty="0">
              <a:latin typeface="Arial" panose="020B0604020202020204" pitchFamily="34" charset="0"/>
              <a:cs typeface="Arial" panose="020B0604020202020204" pitchFamily="34" charset="0"/>
            </a:endParaRPr>
          </a:p>
          <a:p>
            <a:endParaRPr lang="de-DE" dirty="0"/>
          </a:p>
        </p:txBody>
      </p:sp>
      <p:sp>
        <p:nvSpPr>
          <p:cNvPr id="8" name="Flussdiagramm: Verbinder 7">
            <a:extLst>
              <a:ext uri="{FF2B5EF4-FFF2-40B4-BE49-F238E27FC236}">
                <a16:creationId xmlns:a16="http://schemas.microsoft.com/office/drawing/2014/main" id="{EF3E7882-B906-347C-3E4B-B1361C89D9D8}"/>
              </a:ext>
            </a:extLst>
          </p:cNvPr>
          <p:cNvSpPr/>
          <p:nvPr/>
        </p:nvSpPr>
        <p:spPr>
          <a:xfrm>
            <a:off x="1991542" y="3244798"/>
            <a:ext cx="175260" cy="160425"/>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9" name="Flussdiagramm: Verbinder 8">
            <a:extLst>
              <a:ext uri="{FF2B5EF4-FFF2-40B4-BE49-F238E27FC236}">
                <a16:creationId xmlns:a16="http://schemas.microsoft.com/office/drawing/2014/main" id="{593ECD7E-7289-9070-3622-913F95273245}"/>
              </a:ext>
            </a:extLst>
          </p:cNvPr>
          <p:cNvSpPr/>
          <p:nvPr/>
        </p:nvSpPr>
        <p:spPr>
          <a:xfrm>
            <a:off x="3257550" y="3244797"/>
            <a:ext cx="175260" cy="160425"/>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0" name="Flussdiagramm: Verbinder 9">
            <a:extLst>
              <a:ext uri="{FF2B5EF4-FFF2-40B4-BE49-F238E27FC236}">
                <a16:creationId xmlns:a16="http://schemas.microsoft.com/office/drawing/2014/main" id="{C1AF7F31-D5F4-97DE-878E-A08A86558D2F}"/>
              </a:ext>
            </a:extLst>
          </p:cNvPr>
          <p:cNvSpPr/>
          <p:nvPr/>
        </p:nvSpPr>
        <p:spPr>
          <a:xfrm>
            <a:off x="4656910" y="3244797"/>
            <a:ext cx="175260" cy="160425"/>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00633793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195</Words>
  <Application>Microsoft Office PowerPoint</Application>
  <PresentationFormat>A4-Papier (210 x 297 mm)</PresentationFormat>
  <Paragraphs>60</Paragraphs>
  <Slides>1</Slides>
  <Notes>0</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Office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 Mayer</dc:creator>
  <cp:lastModifiedBy>Nicole Mayer</cp:lastModifiedBy>
  <cp:revision>13</cp:revision>
  <dcterms:created xsi:type="dcterms:W3CDTF">2025-10-10T08:37:52Z</dcterms:created>
  <dcterms:modified xsi:type="dcterms:W3CDTF">2026-04-27T19:21:40Z</dcterms:modified>
</cp:coreProperties>
</file>